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arsayılan Bölüm" id="{7BF8951E-568B-4036-9669-E0917029C621}">
          <p14:sldIdLst>
            <p14:sldId id="256"/>
          </p14:sldIdLst>
        </p14:section>
        <p14:section name="Başlıksız Bölüm" id="{3EA7FF8A-F2D7-47DE-936C-25A5182D87DA}">
          <p14:sldIdLst>
            <p14:sldId id="257"/>
            <p14:sldId id="258"/>
            <p14:sldId id="259"/>
            <p14:sldId id="26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smtClean="0"/>
              <a:t>                aydın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 </a:t>
            </a:r>
            <a:r>
              <a:rPr lang="tr-TR" dirty="0" smtClean="0"/>
              <a:t>                                                 Doğal güzellikler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09367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2697457" y="122084"/>
            <a:ext cx="10822034" cy="819355"/>
          </a:xfrm>
        </p:spPr>
        <p:txBody>
          <a:bodyPr/>
          <a:lstStyle/>
          <a:p>
            <a:r>
              <a:rPr lang="tr-TR" dirty="0" smtClean="0"/>
              <a:t>Dilek yarım adası milli parkı</a:t>
            </a:r>
            <a:endParaRPr lang="tr-TR" dirty="0"/>
          </a:p>
        </p:txBody>
      </p:sp>
      <p:pic>
        <p:nvPicPr>
          <p:cNvPr id="6" name="Resim Yer Tutucusu 5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31" b="21431"/>
          <a:stretch>
            <a:fillRect/>
          </a:stretch>
        </p:blipFill>
        <p:spPr>
          <a:xfrm>
            <a:off x="684213" y="941388"/>
            <a:ext cx="10821987" cy="3874452"/>
          </a:xfrm>
        </p:spPr>
      </p:pic>
      <p:sp>
        <p:nvSpPr>
          <p:cNvPr id="5" name="Metin Yer Tutucusu 4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908469"/>
          </a:xfrm>
        </p:spPr>
        <p:txBody>
          <a:bodyPr>
            <a:normAutofit fontScale="85000" lnSpcReduction="20000"/>
          </a:bodyPr>
          <a:lstStyle/>
          <a:p>
            <a:r>
              <a:rPr lang="tr-TR" dirty="0" smtClean="0"/>
              <a:t>Milli parkın arabayla gidilebilen 4 koyu </a:t>
            </a:r>
            <a:r>
              <a:rPr lang="tr-TR" dirty="0" err="1" smtClean="0"/>
              <a:t>vardır.Ama</a:t>
            </a:r>
            <a:r>
              <a:rPr lang="tr-TR" dirty="0" smtClean="0"/>
              <a:t> tekneler başka koya ya da koylara </a:t>
            </a:r>
            <a:r>
              <a:rPr lang="tr-TR" dirty="0" err="1" smtClean="0"/>
              <a:t>gidebiliyorlar.Ben</a:t>
            </a:r>
            <a:r>
              <a:rPr lang="tr-TR" dirty="0" smtClean="0"/>
              <a:t> gitmediğim için bir yorum yapamam ve o koylarla ilgili bilgi sahibi </a:t>
            </a:r>
            <a:r>
              <a:rPr lang="tr-TR" dirty="0" err="1" smtClean="0"/>
              <a:t>değilim.Ama</a:t>
            </a:r>
            <a:r>
              <a:rPr lang="tr-TR" dirty="0" smtClean="0"/>
              <a:t> diğer koyları biliyorum.1. koy içmeler hiç derin olmayan bir </a:t>
            </a:r>
            <a:r>
              <a:rPr lang="tr-TR" dirty="0" err="1" smtClean="0"/>
              <a:t>koydur.Baya</a:t>
            </a:r>
            <a:r>
              <a:rPr lang="tr-TR" dirty="0" smtClean="0"/>
              <a:t> ileriye gitseniz bile hala alçaktır.2. koy aydınlık ismi neden aydınlık bilmiyorum çünkü AYDINLIK </a:t>
            </a:r>
            <a:r>
              <a:rPr lang="tr-TR" dirty="0" err="1" smtClean="0"/>
              <a:t>DEĞİL.Neyse</a:t>
            </a:r>
            <a:r>
              <a:rPr lang="tr-TR" dirty="0" smtClean="0"/>
              <a:t> 3. koya geçelim.3. koy </a:t>
            </a:r>
            <a:r>
              <a:rPr lang="tr-TR" dirty="0" err="1" smtClean="0"/>
              <a:t>kavaklı</a:t>
            </a:r>
            <a:r>
              <a:rPr lang="tr-TR" dirty="0" smtClean="0"/>
              <a:t> burun oranın ağaçları normalden </a:t>
            </a:r>
            <a:r>
              <a:rPr lang="tr-TR" dirty="0" err="1" smtClean="0"/>
              <a:t>uzundur.Vede</a:t>
            </a:r>
            <a:r>
              <a:rPr lang="tr-TR" dirty="0" smtClean="0"/>
              <a:t> zemini o kadar düzdür ki top bile oynarsınız.4. koy kara su </a:t>
            </a:r>
            <a:r>
              <a:rPr lang="tr-TR" dirty="0" err="1" smtClean="0"/>
              <a:t>orsı</a:t>
            </a:r>
            <a:r>
              <a:rPr lang="tr-TR" dirty="0" smtClean="0"/>
              <a:t> engebeli bir </a:t>
            </a:r>
            <a:r>
              <a:rPr lang="tr-TR" dirty="0" err="1" smtClean="0"/>
              <a:t>yerdir.Vede</a:t>
            </a:r>
            <a:r>
              <a:rPr lang="tr-TR" dirty="0" smtClean="0"/>
              <a:t> yukarıdan akan küçük bir şelale vardır.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43819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81727" y="122084"/>
            <a:ext cx="10822034" cy="819355"/>
          </a:xfrm>
        </p:spPr>
        <p:txBody>
          <a:bodyPr/>
          <a:lstStyle/>
          <a:p>
            <a:r>
              <a:rPr lang="tr-TR" dirty="0"/>
              <a:t> </a:t>
            </a:r>
            <a:r>
              <a:rPr lang="tr-TR" dirty="0" smtClean="0"/>
              <a:t>                       </a:t>
            </a:r>
            <a:r>
              <a:rPr lang="tr-TR" dirty="0" err="1" smtClean="0"/>
              <a:t>ZeUS</a:t>
            </a:r>
            <a:r>
              <a:rPr lang="tr-TR" dirty="0" smtClean="0"/>
              <a:t> MAĞARASI</a:t>
            </a:r>
            <a:endParaRPr lang="tr-TR" dirty="0"/>
          </a:p>
        </p:txBody>
      </p:sp>
      <p:pic>
        <p:nvPicPr>
          <p:cNvPr id="5" name="Resim Yer Tutucusu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31" b="21431"/>
          <a:stretch>
            <a:fillRect/>
          </a:stretch>
        </p:blipFill>
        <p:spPr>
          <a:xfrm>
            <a:off x="681921" y="941439"/>
            <a:ext cx="10821840" cy="3850017"/>
          </a:xfrm>
        </p:spPr>
      </p:pic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dirty="0" smtClean="0"/>
              <a:t>Zeus mağarasına kayadan olan bir doğal parkur </a:t>
            </a:r>
            <a:r>
              <a:rPr lang="tr-TR" dirty="0" err="1" smtClean="0"/>
              <a:t>var.Zeus</a:t>
            </a:r>
            <a:r>
              <a:rPr lang="tr-TR" dirty="0" smtClean="0"/>
              <a:t> mağarasına girmek için bu parkuru yapmak </a:t>
            </a:r>
            <a:r>
              <a:rPr lang="tr-TR" dirty="0" err="1" smtClean="0"/>
              <a:t>zorunlu.Ve</a:t>
            </a:r>
            <a:r>
              <a:rPr lang="tr-TR" dirty="0" smtClean="0"/>
              <a:t> </a:t>
            </a:r>
            <a:r>
              <a:rPr lang="tr-TR" dirty="0" err="1" smtClean="0"/>
              <a:t>zeus</a:t>
            </a:r>
            <a:r>
              <a:rPr lang="tr-TR" dirty="0" smtClean="0"/>
              <a:t> mağarasının çok soğuk bir suyu </a:t>
            </a:r>
            <a:r>
              <a:rPr lang="tr-TR" dirty="0" err="1" smtClean="0"/>
              <a:t>vardır.Ama</a:t>
            </a:r>
            <a:r>
              <a:rPr lang="tr-TR" dirty="0" smtClean="0"/>
              <a:t> biri balıklama dalıp kafasını dipteki kayalara kafasını çarpıp </a:t>
            </a:r>
            <a:r>
              <a:rPr lang="tr-TR" dirty="0" err="1" smtClean="0"/>
              <a:t>ölmüş.Bu</a:t>
            </a:r>
            <a:r>
              <a:rPr lang="tr-TR" dirty="0" smtClean="0"/>
              <a:t> yüzden </a:t>
            </a:r>
            <a:r>
              <a:rPr lang="tr-TR" dirty="0" err="1" smtClean="0"/>
              <a:t>bi</a:t>
            </a:r>
            <a:r>
              <a:rPr lang="tr-TR" dirty="0" smtClean="0"/>
              <a:t> ara kapan </a:t>
            </a:r>
            <a:r>
              <a:rPr lang="tr-TR" dirty="0" err="1" smtClean="0"/>
              <a:t>dı</a:t>
            </a:r>
            <a:r>
              <a:rPr lang="tr-TR" dirty="0" smtClean="0"/>
              <a:t> ve sonra tekrar açıldı ama mağaraya girerken balıklama dalmak </a:t>
            </a:r>
            <a:r>
              <a:rPr lang="tr-TR" dirty="0" err="1" smtClean="0"/>
              <a:t>yasaktır.Diyor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58859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81533" y="122084"/>
            <a:ext cx="10822034" cy="819355"/>
          </a:xfrm>
        </p:spPr>
        <p:txBody>
          <a:bodyPr/>
          <a:lstStyle/>
          <a:p>
            <a:endParaRPr lang="tr-TR" dirty="0"/>
          </a:p>
        </p:txBody>
      </p:sp>
      <p:pic>
        <p:nvPicPr>
          <p:cNvPr id="5" name="Resim Yer Tutucusu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24" b="17324"/>
          <a:stretch>
            <a:fillRect/>
          </a:stretch>
        </p:blipFill>
        <p:spPr>
          <a:xfrm>
            <a:off x="681727" y="941439"/>
            <a:ext cx="10821840" cy="3837825"/>
          </a:xfrm>
        </p:spPr>
      </p:pic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884085"/>
          </a:xfrm>
        </p:spPr>
        <p:txBody>
          <a:bodyPr>
            <a:normAutofit/>
          </a:bodyPr>
          <a:lstStyle/>
          <a:p>
            <a:r>
              <a:rPr lang="tr-TR" dirty="0" smtClean="0"/>
              <a:t>Arap </a:t>
            </a:r>
            <a:r>
              <a:rPr lang="tr-TR" dirty="0" err="1" smtClean="0"/>
              <a:t>apişti</a:t>
            </a:r>
            <a:r>
              <a:rPr lang="tr-TR" dirty="0" smtClean="0"/>
              <a:t> ismini nasıl </a:t>
            </a:r>
            <a:r>
              <a:rPr lang="tr-TR" dirty="0" err="1" smtClean="0"/>
              <a:t>almış?Bu</a:t>
            </a:r>
            <a:r>
              <a:rPr lang="tr-TR" dirty="0" smtClean="0"/>
              <a:t> hikayeyi kaba taslak hatırladığım için bazı dediğim şeyler yanlış </a:t>
            </a:r>
            <a:r>
              <a:rPr lang="tr-TR" dirty="0" err="1" smtClean="0"/>
              <a:t>olabilir.Bir</a:t>
            </a:r>
            <a:r>
              <a:rPr lang="tr-TR" dirty="0" smtClean="0"/>
              <a:t> </a:t>
            </a:r>
            <a:r>
              <a:rPr lang="tr-TR" dirty="0" err="1" smtClean="0"/>
              <a:t>türk</a:t>
            </a:r>
            <a:endParaRPr lang="tr-TR" dirty="0" smtClean="0"/>
          </a:p>
          <a:p>
            <a:r>
              <a:rPr lang="tr-TR" dirty="0" smtClean="0"/>
              <a:t>Bir </a:t>
            </a:r>
            <a:r>
              <a:rPr lang="tr-TR" dirty="0" err="1" smtClean="0"/>
              <a:t>arap</a:t>
            </a:r>
            <a:r>
              <a:rPr lang="tr-TR" dirty="0" smtClean="0"/>
              <a:t> gurubunu bu kanyona </a:t>
            </a:r>
            <a:r>
              <a:rPr lang="tr-TR" dirty="0" err="1" smtClean="0"/>
              <a:t>götürmüş.Sonra</a:t>
            </a:r>
            <a:r>
              <a:rPr lang="tr-TR" dirty="0" smtClean="0"/>
              <a:t> kanyonu gösterince </a:t>
            </a:r>
            <a:r>
              <a:rPr lang="tr-TR" dirty="0" err="1" smtClean="0"/>
              <a:t>araplar</a:t>
            </a:r>
            <a:r>
              <a:rPr lang="tr-TR" dirty="0" smtClean="0"/>
              <a:t> çok şaşırmış bu yüzden buranın ismi </a:t>
            </a:r>
            <a:r>
              <a:rPr lang="tr-TR" dirty="0" err="1" smtClean="0"/>
              <a:t>böyle.Ve</a:t>
            </a:r>
            <a:r>
              <a:rPr lang="tr-TR" dirty="0" smtClean="0"/>
              <a:t> artık buranın ismi kemer </a:t>
            </a:r>
            <a:r>
              <a:rPr lang="tr-TR" dirty="0" err="1" smtClean="0"/>
              <a:t>kanyonu.Burasının</a:t>
            </a:r>
            <a:r>
              <a:rPr lang="tr-TR" dirty="0" smtClean="0"/>
              <a:t> bazı mevsimlerde yükselir bazılarında alçalır.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24489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Unvan 4"/>
          <p:cNvSpPr>
            <a:spLocks noGrp="1"/>
          </p:cNvSpPr>
          <p:nvPr>
            <p:ph type="ctrTitle"/>
          </p:nvPr>
        </p:nvSpPr>
        <p:spPr>
          <a:xfrm>
            <a:off x="1485900" y="2247905"/>
            <a:ext cx="9448800" cy="1825096"/>
          </a:xfrm>
        </p:spPr>
        <p:txBody>
          <a:bodyPr>
            <a:normAutofit/>
          </a:bodyPr>
          <a:lstStyle/>
          <a:p>
            <a:r>
              <a:rPr lang="tr-TR" dirty="0" smtClean="0"/>
              <a:t>Dinlediğiniz için teşekkür ederim</a:t>
            </a:r>
            <a:endParaRPr lang="tr-TR" dirty="0"/>
          </a:p>
        </p:txBody>
      </p:sp>
      <p:sp>
        <p:nvSpPr>
          <p:cNvPr id="6" name="Alt Başlık 5"/>
          <p:cNvSpPr>
            <a:spLocks noGrp="1"/>
          </p:cNvSpPr>
          <p:nvPr>
            <p:ph type="subTitle" idx="1"/>
          </p:nvPr>
        </p:nvSpPr>
        <p:spPr>
          <a:xfrm>
            <a:off x="4854448" y="3423920"/>
            <a:ext cx="9448800" cy="1579879"/>
          </a:xfrm>
        </p:spPr>
        <p:txBody>
          <a:bodyPr/>
          <a:lstStyle/>
          <a:p>
            <a:endParaRPr lang="tr-TR" dirty="0" smtClean="0"/>
          </a:p>
        </p:txBody>
      </p:sp>
    </p:spTree>
    <p:extLst>
      <p:ext uri="{BB962C8B-B14F-4D97-AF65-F5344CB8AC3E}">
        <p14:creationId xmlns:p14="http://schemas.microsoft.com/office/powerpoint/2010/main" val="3870028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çak İzi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TM04033937[[fn=Uçak İzi]]</Template>
  <TotalTime>141</TotalTime>
  <Words>193</Words>
  <Application>Microsoft Office PowerPoint</Application>
  <PresentationFormat>Geniş ekran</PresentationFormat>
  <Paragraphs>9</Paragraphs>
  <Slides>5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Uçak İzi</vt:lpstr>
      <vt:lpstr>                aydın</vt:lpstr>
      <vt:lpstr>Dilek yarım adası milli parkı</vt:lpstr>
      <vt:lpstr>                        ZeUS MAĞARASI</vt:lpstr>
      <vt:lpstr>PowerPoint Sunusu</vt:lpstr>
      <vt:lpstr>Dinlediğiniz için teşekkür ederim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aydın</dc:title>
  <dc:creator>ASUS</dc:creator>
  <cp:lastModifiedBy>ASUS</cp:lastModifiedBy>
  <cp:revision>13</cp:revision>
  <dcterms:created xsi:type="dcterms:W3CDTF">2021-02-24T16:59:12Z</dcterms:created>
  <dcterms:modified xsi:type="dcterms:W3CDTF">2021-02-24T19:21:08Z</dcterms:modified>
</cp:coreProperties>
</file>

<file path=docProps/thumbnail.jpeg>
</file>